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</p:sldIdLst>
  <p:sldSz cx="7772400" cy="10058400"/>
  <p:notesSz cx="6858000" cy="9144000"/>
  <p:defaultTextStyle>
    <a:defPPr>
      <a:defRPr lang="en-US"/>
    </a:defPPr>
    <a:lvl1pPr marL="0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AE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2460" y="-8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6"/>
            <a:ext cx="6606540" cy="21560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8DD1-E9D4-4B2B-B90F-56ACCC7F3685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47A09-2F54-4279-AF13-82DBDC1A8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00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8DD1-E9D4-4B2B-B90F-56ACCC7F3685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47A09-2F54-4279-AF13-82DBDC1A8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1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402804"/>
            <a:ext cx="1748790" cy="85822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402804"/>
            <a:ext cx="5116830" cy="85822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8DD1-E9D4-4B2B-B90F-56ACCC7F3685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47A09-2F54-4279-AF13-82DBDC1A8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67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8DD1-E9D4-4B2B-B90F-56ACCC7F3685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47A09-2F54-4279-AF13-82DBDC1A8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8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8DD1-E9D4-4B2B-B90F-56ACCC7F3685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47A09-2F54-4279-AF13-82DBDC1A8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29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346962"/>
            <a:ext cx="3432810" cy="6638079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346962"/>
            <a:ext cx="3432810" cy="6638079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8DD1-E9D4-4B2B-B90F-56ACCC7F3685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47A09-2F54-4279-AF13-82DBDC1A8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18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8" cy="93831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8" cy="5795222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8DD1-E9D4-4B2B-B90F-56ACCC7F3685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47A09-2F54-4279-AF13-82DBDC1A8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16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8DD1-E9D4-4B2B-B90F-56ACCC7F3685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47A09-2F54-4279-AF13-82DBDC1A8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97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8DD1-E9D4-4B2B-B90F-56ACCC7F3685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47A09-2F54-4279-AF13-82DBDC1A8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77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1" y="400474"/>
            <a:ext cx="2557066" cy="170434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3" y="400474"/>
            <a:ext cx="4344988" cy="8584566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1" y="2104814"/>
            <a:ext cx="2557066" cy="6880226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8DD1-E9D4-4B2B-B90F-56ACCC7F3685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47A09-2F54-4279-AF13-82DBDC1A8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15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1"/>
            <a:ext cx="4663440" cy="831216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6"/>
            <a:ext cx="4663440" cy="6035040"/>
          </a:xfrm>
        </p:spPr>
        <p:txBody>
          <a:bodyPr/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7"/>
            <a:ext cx="4663440" cy="1180464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8DD1-E9D4-4B2B-B90F-56ACCC7F3685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47A09-2F54-4279-AF13-82DBDC1A8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53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2"/>
            <a:ext cx="6995160" cy="6638079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620" y="9322648"/>
            <a:ext cx="1813560" cy="535516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68DD1-E9D4-4B2B-B90F-56ACCC7F3685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8"/>
            <a:ext cx="2461260" cy="535516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0220" y="9322648"/>
            <a:ext cx="1813560" cy="535516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47A09-2F54-4279-AF13-82DBDC1A8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18824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1018824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1018824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10188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1018824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1018824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10188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10188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10188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10188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197724"/>
            <a:ext cx="7772400" cy="4860675"/>
          </a:xfrm>
          <a:prstGeom prst="rect">
            <a:avLst/>
          </a:prstGeom>
          <a:solidFill>
            <a:srgbClr val="78AE5B"/>
          </a:solidFill>
        </p:spPr>
        <p:txBody>
          <a:bodyPr vert="horz" lIns="101882" tIns="50941" rIns="101882" bIns="50941" rtlCol="0" anchor="t">
            <a:normAutofit/>
          </a:bodyPr>
          <a:lstStyle>
            <a:lvl1pPr algn="ctr" defTabSz="1018824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4800" b="1" dirty="0" smtClean="0">
                <a:solidFill>
                  <a:schemeClr val="bg1"/>
                </a:solidFill>
                <a:latin typeface="Helvetica Neue" panose="02000503000000020004" pitchFamily="2"/>
                <a:ea typeface="Adobe Fan Heiti Std B" pitchFamily="34" charset="-128"/>
                <a:cs typeface="Miriam" panose="020B0502050101010101" pitchFamily="34" charset="-79"/>
              </a:rPr>
              <a:t>Starting a Business with</a:t>
            </a:r>
            <a:br>
              <a:rPr lang="en-US" sz="4800" b="1" dirty="0" smtClean="0">
                <a:solidFill>
                  <a:schemeClr val="bg1"/>
                </a:solidFill>
                <a:latin typeface="Helvetica Neue" panose="02000503000000020004" pitchFamily="2"/>
                <a:ea typeface="Adobe Fan Heiti Std B" pitchFamily="34" charset="-128"/>
                <a:cs typeface="Miriam" panose="020B0502050101010101" pitchFamily="34" charset="-79"/>
              </a:rPr>
            </a:br>
            <a:r>
              <a:rPr lang="en-US" sz="4800" b="1" dirty="0" smtClean="0">
                <a:solidFill>
                  <a:schemeClr val="bg1"/>
                </a:solidFill>
                <a:latin typeface="Helvetica Neue" panose="02000503000000020004" pitchFamily="2"/>
                <a:ea typeface="Adobe Fan Heiti Std B" pitchFamily="34" charset="-128"/>
                <a:cs typeface="Miriam" panose="020B0502050101010101" pitchFamily="34" charset="-79"/>
              </a:rPr>
              <a:t>a Laser Cutter</a:t>
            </a: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The beginner’s guide to starting a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business focused on a laser cutter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r="1124"/>
          <a:stretch/>
        </p:blipFill>
        <p:spPr>
          <a:xfrm>
            <a:off x="1866900" y="8534400"/>
            <a:ext cx="3962400" cy="143974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85800" y="7162800"/>
            <a:ext cx="64008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37" y="1"/>
            <a:ext cx="3899338" cy="260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5741" b="15395"/>
          <a:stretch/>
        </p:blipFill>
        <p:spPr bwMode="auto">
          <a:xfrm>
            <a:off x="3895344" y="2596898"/>
            <a:ext cx="4109314" cy="2600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1" y="0"/>
            <a:ext cx="3969779" cy="2596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0" y="2600829"/>
            <a:ext cx="3976987" cy="2596896"/>
            <a:chOff x="-5196187" y="-158496"/>
            <a:chExt cx="3976987" cy="2596896"/>
          </a:xfrm>
        </p:grpSpPr>
        <p:sp>
          <p:nvSpPr>
            <p:cNvPr id="2" name="Rectangle 1"/>
            <p:cNvSpPr/>
            <p:nvPr/>
          </p:nvSpPr>
          <p:spPr>
            <a:xfrm>
              <a:off x="-5196187" y="-158496"/>
              <a:ext cx="3895344" cy="25968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8" b="10364"/>
            <a:stretch/>
          </p:blipFill>
          <p:spPr bwMode="auto">
            <a:xfrm>
              <a:off x="-5032209" y="-152400"/>
              <a:ext cx="2517609" cy="2380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Freeform 5"/>
            <p:cNvSpPr/>
            <p:nvPr/>
          </p:nvSpPr>
          <p:spPr>
            <a:xfrm>
              <a:off x="-3886200" y="131674"/>
              <a:ext cx="2011519" cy="2096120"/>
            </a:xfrm>
            <a:custGeom>
              <a:avLst/>
              <a:gdLst>
                <a:gd name="connsiteX0" fmla="*/ 138827 w 2011519"/>
                <a:gd name="connsiteY0" fmla="*/ 1367942 h 2096120"/>
                <a:gd name="connsiteX1" fmla="*/ 138827 w 2011519"/>
                <a:gd name="connsiteY1" fmla="*/ 1367942 h 2096120"/>
                <a:gd name="connsiteX2" fmla="*/ 197349 w 2011519"/>
                <a:gd name="connsiteY2" fmla="*/ 1345996 h 2096120"/>
                <a:gd name="connsiteX3" fmla="*/ 219295 w 2011519"/>
                <a:gd name="connsiteY3" fmla="*/ 1338681 h 2096120"/>
                <a:gd name="connsiteX4" fmla="*/ 263186 w 2011519"/>
                <a:gd name="connsiteY4" fmla="*/ 1309420 h 2096120"/>
                <a:gd name="connsiteX5" fmla="*/ 321707 w 2011519"/>
                <a:gd name="connsiteY5" fmla="*/ 1265529 h 2096120"/>
                <a:gd name="connsiteX6" fmla="*/ 350968 w 2011519"/>
                <a:gd name="connsiteY6" fmla="*/ 1236268 h 2096120"/>
                <a:gd name="connsiteX7" fmla="*/ 365599 w 2011519"/>
                <a:gd name="connsiteY7" fmla="*/ 1221638 h 2096120"/>
                <a:gd name="connsiteX8" fmla="*/ 431435 w 2011519"/>
                <a:gd name="connsiteY8" fmla="*/ 1177747 h 2096120"/>
                <a:gd name="connsiteX9" fmla="*/ 453381 w 2011519"/>
                <a:gd name="connsiteY9" fmla="*/ 1163116 h 2096120"/>
                <a:gd name="connsiteX10" fmla="*/ 497272 w 2011519"/>
                <a:gd name="connsiteY10" fmla="*/ 1126540 h 2096120"/>
                <a:gd name="connsiteX11" fmla="*/ 526533 w 2011519"/>
                <a:gd name="connsiteY11" fmla="*/ 1089964 h 2096120"/>
                <a:gd name="connsiteX12" fmla="*/ 548479 w 2011519"/>
                <a:gd name="connsiteY12" fmla="*/ 1075334 h 2096120"/>
                <a:gd name="connsiteX13" fmla="*/ 599685 w 2011519"/>
                <a:gd name="connsiteY13" fmla="*/ 1009497 h 2096120"/>
                <a:gd name="connsiteX14" fmla="*/ 636261 w 2011519"/>
                <a:gd name="connsiteY14" fmla="*/ 980236 h 2096120"/>
                <a:gd name="connsiteX15" fmla="*/ 650891 w 2011519"/>
                <a:gd name="connsiteY15" fmla="*/ 950976 h 2096120"/>
                <a:gd name="connsiteX16" fmla="*/ 665522 w 2011519"/>
                <a:gd name="connsiteY16" fmla="*/ 936345 h 2096120"/>
                <a:gd name="connsiteX17" fmla="*/ 680152 w 2011519"/>
                <a:gd name="connsiteY17" fmla="*/ 914400 h 2096120"/>
                <a:gd name="connsiteX18" fmla="*/ 731359 w 2011519"/>
                <a:gd name="connsiteY18" fmla="*/ 863193 h 2096120"/>
                <a:gd name="connsiteX19" fmla="*/ 753304 w 2011519"/>
                <a:gd name="connsiteY19" fmla="*/ 841248 h 2096120"/>
                <a:gd name="connsiteX20" fmla="*/ 767935 w 2011519"/>
                <a:gd name="connsiteY20" fmla="*/ 826617 h 2096120"/>
                <a:gd name="connsiteX21" fmla="*/ 811826 w 2011519"/>
                <a:gd name="connsiteY21" fmla="*/ 797356 h 2096120"/>
                <a:gd name="connsiteX22" fmla="*/ 833771 w 2011519"/>
                <a:gd name="connsiteY22" fmla="*/ 775411 h 2096120"/>
                <a:gd name="connsiteX23" fmla="*/ 848402 w 2011519"/>
                <a:gd name="connsiteY23" fmla="*/ 753465 h 2096120"/>
                <a:gd name="connsiteX24" fmla="*/ 870347 w 2011519"/>
                <a:gd name="connsiteY24" fmla="*/ 738835 h 2096120"/>
                <a:gd name="connsiteX25" fmla="*/ 914239 w 2011519"/>
                <a:gd name="connsiteY25" fmla="*/ 694944 h 2096120"/>
                <a:gd name="connsiteX26" fmla="*/ 928869 w 2011519"/>
                <a:gd name="connsiteY26" fmla="*/ 680313 h 2096120"/>
                <a:gd name="connsiteX27" fmla="*/ 958130 w 2011519"/>
                <a:gd name="connsiteY27" fmla="*/ 636422 h 2096120"/>
                <a:gd name="connsiteX28" fmla="*/ 972760 w 2011519"/>
                <a:gd name="connsiteY28" fmla="*/ 614476 h 2096120"/>
                <a:gd name="connsiteX29" fmla="*/ 994706 w 2011519"/>
                <a:gd name="connsiteY29" fmla="*/ 577900 h 2096120"/>
                <a:gd name="connsiteX30" fmla="*/ 1002021 w 2011519"/>
                <a:gd name="connsiteY30" fmla="*/ 548640 h 2096120"/>
                <a:gd name="connsiteX31" fmla="*/ 1031282 w 2011519"/>
                <a:gd name="connsiteY31" fmla="*/ 519379 h 2096120"/>
                <a:gd name="connsiteX32" fmla="*/ 1038597 w 2011519"/>
                <a:gd name="connsiteY32" fmla="*/ 497433 h 2096120"/>
                <a:gd name="connsiteX33" fmla="*/ 1075173 w 2011519"/>
                <a:gd name="connsiteY33" fmla="*/ 453542 h 2096120"/>
                <a:gd name="connsiteX34" fmla="*/ 1089803 w 2011519"/>
                <a:gd name="connsiteY34" fmla="*/ 424281 h 2096120"/>
                <a:gd name="connsiteX35" fmla="*/ 1097119 w 2011519"/>
                <a:gd name="connsiteY35" fmla="*/ 402336 h 2096120"/>
                <a:gd name="connsiteX36" fmla="*/ 1111749 w 2011519"/>
                <a:gd name="connsiteY36" fmla="*/ 387705 h 2096120"/>
                <a:gd name="connsiteX37" fmla="*/ 1141010 w 2011519"/>
                <a:gd name="connsiteY37" fmla="*/ 329184 h 2096120"/>
                <a:gd name="connsiteX38" fmla="*/ 1148325 w 2011519"/>
                <a:gd name="connsiteY38" fmla="*/ 307238 h 2096120"/>
                <a:gd name="connsiteX39" fmla="*/ 1177586 w 2011519"/>
                <a:gd name="connsiteY39" fmla="*/ 270662 h 2096120"/>
                <a:gd name="connsiteX40" fmla="*/ 1199531 w 2011519"/>
                <a:gd name="connsiteY40" fmla="*/ 226771 h 2096120"/>
                <a:gd name="connsiteX41" fmla="*/ 1214162 w 2011519"/>
                <a:gd name="connsiteY41" fmla="*/ 212140 h 2096120"/>
                <a:gd name="connsiteX42" fmla="*/ 1265368 w 2011519"/>
                <a:gd name="connsiteY42" fmla="*/ 153619 h 2096120"/>
                <a:gd name="connsiteX43" fmla="*/ 1279999 w 2011519"/>
                <a:gd name="connsiteY43" fmla="*/ 138988 h 2096120"/>
                <a:gd name="connsiteX44" fmla="*/ 1316575 w 2011519"/>
                <a:gd name="connsiteY44" fmla="*/ 124358 h 2096120"/>
                <a:gd name="connsiteX45" fmla="*/ 1382411 w 2011519"/>
                <a:gd name="connsiteY45" fmla="*/ 73152 h 2096120"/>
                <a:gd name="connsiteX46" fmla="*/ 1426303 w 2011519"/>
                <a:gd name="connsiteY46" fmla="*/ 43891 h 2096120"/>
                <a:gd name="connsiteX47" fmla="*/ 1470194 w 2011519"/>
                <a:gd name="connsiteY47" fmla="*/ 29260 h 2096120"/>
                <a:gd name="connsiteX48" fmla="*/ 1536031 w 2011519"/>
                <a:gd name="connsiteY48" fmla="*/ 7315 h 2096120"/>
                <a:gd name="connsiteX49" fmla="*/ 1557976 w 2011519"/>
                <a:gd name="connsiteY49" fmla="*/ 0 h 2096120"/>
                <a:gd name="connsiteX50" fmla="*/ 1696965 w 2011519"/>
                <a:gd name="connsiteY50" fmla="*/ 7315 h 2096120"/>
                <a:gd name="connsiteX51" fmla="*/ 1762802 w 2011519"/>
                <a:gd name="connsiteY51" fmla="*/ 29260 h 2096120"/>
                <a:gd name="connsiteX52" fmla="*/ 1799378 w 2011519"/>
                <a:gd name="connsiteY52" fmla="*/ 36576 h 2096120"/>
                <a:gd name="connsiteX53" fmla="*/ 1821323 w 2011519"/>
                <a:gd name="connsiteY53" fmla="*/ 43891 h 2096120"/>
                <a:gd name="connsiteX54" fmla="*/ 1850584 w 2011519"/>
                <a:gd name="connsiteY54" fmla="*/ 80467 h 2096120"/>
                <a:gd name="connsiteX55" fmla="*/ 1865215 w 2011519"/>
                <a:gd name="connsiteY55" fmla="*/ 102412 h 2096120"/>
                <a:gd name="connsiteX56" fmla="*/ 1887160 w 2011519"/>
                <a:gd name="connsiteY56" fmla="*/ 117043 h 2096120"/>
                <a:gd name="connsiteX57" fmla="*/ 1909106 w 2011519"/>
                <a:gd name="connsiteY57" fmla="*/ 153619 h 2096120"/>
                <a:gd name="connsiteX58" fmla="*/ 1938367 w 2011519"/>
                <a:gd name="connsiteY58" fmla="*/ 197510 h 2096120"/>
                <a:gd name="connsiteX59" fmla="*/ 1967627 w 2011519"/>
                <a:gd name="connsiteY59" fmla="*/ 256032 h 2096120"/>
                <a:gd name="connsiteX60" fmla="*/ 1982258 w 2011519"/>
                <a:gd name="connsiteY60" fmla="*/ 336499 h 2096120"/>
                <a:gd name="connsiteX61" fmla="*/ 1989573 w 2011519"/>
                <a:gd name="connsiteY61" fmla="*/ 358444 h 2096120"/>
                <a:gd name="connsiteX62" fmla="*/ 1996888 w 2011519"/>
                <a:gd name="connsiteY62" fmla="*/ 409651 h 2096120"/>
                <a:gd name="connsiteX63" fmla="*/ 2004203 w 2011519"/>
                <a:gd name="connsiteY63" fmla="*/ 453542 h 2096120"/>
                <a:gd name="connsiteX64" fmla="*/ 2011519 w 2011519"/>
                <a:gd name="connsiteY64" fmla="*/ 526694 h 2096120"/>
                <a:gd name="connsiteX65" fmla="*/ 2004203 w 2011519"/>
                <a:gd name="connsiteY65" fmla="*/ 790041 h 2096120"/>
                <a:gd name="connsiteX66" fmla="*/ 1989573 w 2011519"/>
                <a:gd name="connsiteY66" fmla="*/ 811987 h 2096120"/>
                <a:gd name="connsiteX67" fmla="*/ 1982258 w 2011519"/>
                <a:gd name="connsiteY67" fmla="*/ 833932 h 2096120"/>
                <a:gd name="connsiteX68" fmla="*/ 1945682 w 2011519"/>
                <a:gd name="connsiteY68" fmla="*/ 855878 h 2096120"/>
                <a:gd name="connsiteX69" fmla="*/ 1909106 w 2011519"/>
                <a:gd name="connsiteY69" fmla="*/ 892454 h 2096120"/>
                <a:gd name="connsiteX70" fmla="*/ 1894475 w 2011519"/>
                <a:gd name="connsiteY70" fmla="*/ 914400 h 2096120"/>
                <a:gd name="connsiteX71" fmla="*/ 1872530 w 2011519"/>
                <a:gd name="connsiteY71" fmla="*/ 921715 h 2096120"/>
                <a:gd name="connsiteX72" fmla="*/ 1850584 w 2011519"/>
                <a:gd name="connsiteY72" fmla="*/ 936345 h 2096120"/>
                <a:gd name="connsiteX73" fmla="*/ 1806693 w 2011519"/>
                <a:gd name="connsiteY73" fmla="*/ 950976 h 2096120"/>
                <a:gd name="connsiteX74" fmla="*/ 1784747 w 2011519"/>
                <a:gd name="connsiteY74" fmla="*/ 965606 h 2096120"/>
                <a:gd name="connsiteX75" fmla="*/ 1740856 w 2011519"/>
                <a:gd name="connsiteY75" fmla="*/ 980236 h 2096120"/>
                <a:gd name="connsiteX76" fmla="*/ 1726226 w 2011519"/>
                <a:gd name="connsiteY76" fmla="*/ 994867 h 2096120"/>
                <a:gd name="connsiteX77" fmla="*/ 1682335 w 2011519"/>
                <a:gd name="connsiteY77" fmla="*/ 1009497 h 2096120"/>
                <a:gd name="connsiteX78" fmla="*/ 1660389 w 2011519"/>
                <a:gd name="connsiteY78" fmla="*/ 1024128 h 2096120"/>
                <a:gd name="connsiteX79" fmla="*/ 1623813 w 2011519"/>
                <a:gd name="connsiteY79" fmla="*/ 1031443 h 2096120"/>
                <a:gd name="connsiteX80" fmla="*/ 1601867 w 2011519"/>
                <a:gd name="connsiteY80" fmla="*/ 1053388 h 2096120"/>
                <a:gd name="connsiteX81" fmla="*/ 1572607 w 2011519"/>
                <a:gd name="connsiteY81" fmla="*/ 1068019 h 2096120"/>
                <a:gd name="connsiteX82" fmla="*/ 1536031 w 2011519"/>
                <a:gd name="connsiteY82" fmla="*/ 1097280 h 2096120"/>
                <a:gd name="connsiteX83" fmla="*/ 1521400 w 2011519"/>
                <a:gd name="connsiteY83" fmla="*/ 1119225 h 2096120"/>
                <a:gd name="connsiteX84" fmla="*/ 1492139 w 2011519"/>
                <a:gd name="connsiteY84" fmla="*/ 1148486 h 2096120"/>
                <a:gd name="connsiteX85" fmla="*/ 1448248 w 2011519"/>
                <a:gd name="connsiteY85" fmla="*/ 1185062 h 2096120"/>
                <a:gd name="connsiteX86" fmla="*/ 1418987 w 2011519"/>
                <a:gd name="connsiteY86" fmla="*/ 1221638 h 2096120"/>
                <a:gd name="connsiteX87" fmla="*/ 1404357 w 2011519"/>
                <a:gd name="connsiteY87" fmla="*/ 1243584 h 2096120"/>
                <a:gd name="connsiteX88" fmla="*/ 1382411 w 2011519"/>
                <a:gd name="connsiteY88" fmla="*/ 1258214 h 2096120"/>
                <a:gd name="connsiteX89" fmla="*/ 1345835 w 2011519"/>
                <a:gd name="connsiteY89" fmla="*/ 1294790 h 2096120"/>
                <a:gd name="connsiteX90" fmla="*/ 1287314 w 2011519"/>
                <a:gd name="connsiteY90" fmla="*/ 1345996 h 2096120"/>
                <a:gd name="connsiteX91" fmla="*/ 1265368 w 2011519"/>
                <a:gd name="connsiteY91" fmla="*/ 1389888 h 2096120"/>
                <a:gd name="connsiteX92" fmla="*/ 1236107 w 2011519"/>
                <a:gd name="connsiteY92" fmla="*/ 1426464 h 2096120"/>
                <a:gd name="connsiteX93" fmla="*/ 1206847 w 2011519"/>
                <a:gd name="connsiteY93" fmla="*/ 1463040 h 2096120"/>
                <a:gd name="connsiteX94" fmla="*/ 1184901 w 2011519"/>
                <a:gd name="connsiteY94" fmla="*/ 1514246 h 2096120"/>
                <a:gd name="connsiteX95" fmla="*/ 1162955 w 2011519"/>
                <a:gd name="connsiteY95" fmla="*/ 1558137 h 2096120"/>
                <a:gd name="connsiteX96" fmla="*/ 1148325 w 2011519"/>
                <a:gd name="connsiteY96" fmla="*/ 1602028 h 2096120"/>
                <a:gd name="connsiteX97" fmla="*/ 1119064 w 2011519"/>
                <a:gd name="connsiteY97" fmla="*/ 1638604 h 2096120"/>
                <a:gd name="connsiteX98" fmla="*/ 1082488 w 2011519"/>
                <a:gd name="connsiteY98" fmla="*/ 1719072 h 2096120"/>
                <a:gd name="connsiteX99" fmla="*/ 1067858 w 2011519"/>
                <a:gd name="connsiteY99" fmla="*/ 1741017 h 2096120"/>
                <a:gd name="connsiteX100" fmla="*/ 1031282 w 2011519"/>
                <a:gd name="connsiteY100" fmla="*/ 1784908 h 2096120"/>
                <a:gd name="connsiteX101" fmla="*/ 1023967 w 2011519"/>
                <a:gd name="connsiteY101" fmla="*/ 1806854 h 2096120"/>
                <a:gd name="connsiteX102" fmla="*/ 994706 w 2011519"/>
                <a:gd name="connsiteY102" fmla="*/ 1843430 h 2096120"/>
                <a:gd name="connsiteX103" fmla="*/ 972760 w 2011519"/>
                <a:gd name="connsiteY103" fmla="*/ 1909267 h 2096120"/>
                <a:gd name="connsiteX104" fmla="*/ 965445 w 2011519"/>
                <a:gd name="connsiteY104" fmla="*/ 1931212 h 2096120"/>
                <a:gd name="connsiteX105" fmla="*/ 950815 w 2011519"/>
                <a:gd name="connsiteY105" fmla="*/ 1953158 h 2096120"/>
                <a:gd name="connsiteX106" fmla="*/ 943499 w 2011519"/>
                <a:gd name="connsiteY106" fmla="*/ 1975104 h 2096120"/>
                <a:gd name="connsiteX107" fmla="*/ 914239 w 2011519"/>
                <a:gd name="connsiteY107" fmla="*/ 2011680 h 2096120"/>
                <a:gd name="connsiteX108" fmla="*/ 848402 w 2011519"/>
                <a:gd name="connsiteY108" fmla="*/ 2048256 h 2096120"/>
                <a:gd name="connsiteX109" fmla="*/ 826456 w 2011519"/>
                <a:gd name="connsiteY109" fmla="*/ 2062886 h 2096120"/>
                <a:gd name="connsiteX110" fmla="*/ 782565 w 2011519"/>
                <a:gd name="connsiteY110" fmla="*/ 2077516 h 2096120"/>
                <a:gd name="connsiteX111" fmla="*/ 702098 w 2011519"/>
                <a:gd name="connsiteY111" fmla="*/ 2084832 h 2096120"/>
                <a:gd name="connsiteX112" fmla="*/ 621631 w 2011519"/>
                <a:gd name="connsiteY112" fmla="*/ 2062886 h 2096120"/>
                <a:gd name="connsiteX113" fmla="*/ 585055 w 2011519"/>
                <a:gd name="connsiteY113" fmla="*/ 2048256 h 2096120"/>
                <a:gd name="connsiteX114" fmla="*/ 555794 w 2011519"/>
                <a:gd name="connsiteY114" fmla="*/ 2040940 h 2096120"/>
                <a:gd name="connsiteX115" fmla="*/ 533848 w 2011519"/>
                <a:gd name="connsiteY115" fmla="*/ 2033625 h 2096120"/>
                <a:gd name="connsiteX116" fmla="*/ 358283 w 2011519"/>
                <a:gd name="connsiteY116" fmla="*/ 2018995 h 2096120"/>
                <a:gd name="connsiteX117" fmla="*/ 336338 w 2011519"/>
                <a:gd name="connsiteY117" fmla="*/ 2011680 h 2096120"/>
                <a:gd name="connsiteX118" fmla="*/ 292447 w 2011519"/>
                <a:gd name="connsiteY118" fmla="*/ 1982419 h 2096120"/>
                <a:gd name="connsiteX119" fmla="*/ 270501 w 2011519"/>
                <a:gd name="connsiteY119" fmla="*/ 1975104 h 2096120"/>
                <a:gd name="connsiteX120" fmla="*/ 211979 w 2011519"/>
                <a:gd name="connsiteY120" fmla="*/ 1945843 h 2096120"/>
                <a:gd name="connsiteX121" fmla="*/ 190034 w 2011519"/>
                <a:gd name="connsiteY121" fmla="*/ 1938528 h 2096120"/>
                <a:gd name="connsiteX122" fmla="*/ 168088 w 2011519"/>
                <a:gd name="connsiteY122" fmla="*/ 1923897 h 2096120"/>
                <a:gd name="connsiteX123" fmla="*/ 124197 w 2011519"/>
                <a:gd name="connsiteY123" fmla="*/ 1909267 h 2096120"/>
                <a:gd name="connsiteX124" fmla="*/ 87621 w 2011519"/>
                <a:gd name="connsiteY124" fmla="*/ 1880006 h 2096120"/>
                <a:gd name="connsiteX125" fmla="*/ 51045 w 2011519"/>
                <a:gd name="connsiteY125" fmla="*/ 1836115 h 2096120"/>
                <a:gd name="connsiteX126" fmla="*/ 43730 w 2011519"/>
                <a:gd name="connsiteY126" fmla="*/ 1814169 h 2096120"/>
                <a:gd name="connsiteX127" fmla="*/ 14469 w 2011519"/>
                <a:gd name="connsiteY127" fmla="*/ 1784908 h 2096120"/>
                <a:gd name="connsiteX128" fmla="*/ 14469 w 2011519"/>
                <a:gd name="connsiteY128" fmla="*/ 1580083 h 2096120"/>
                <a:gd name="connsiteX129" fmla="*/ 36415 w 2011519"/>
                <a:gd name="connsiteY129" fmla="*/ 1477670 h 2096120"/>
                <a:gd name="connsiteX130" fmla="*/ 65675 w 2011519"/>
                <a:gd name="connsiteY130" fmla="*/ 1433779 h 2096120"/>
                <a:gd name="connsiteX131" fmla="*/ 109567 w 2011519"/>
                <a:gd name="connsiteY131" fmla="*/ 1382572 h 2096120"/>
                <a:gd name="connsiteX132" fmla="*/ 131512 w 2011519"/>
                <a:gd name="connsiteY132" fmla="*/ 1375257 h 2096120"/>
                <a:gd name="connsiteX133" fmla="*/ 138827 w 2011519"/>
                <a:gd name="connsiteY133" fmla="*/ 1367942 h 209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011519" h="2096120">
                  <a:moveTo>
                    <a:pt x="138827" y="1367942"/>
                  </a:moveTo>
                  <a:lnTo>
                    <a:pt x="138827" y="1367942"/>
                  </a:lnTo>
                  <a:lnTo>
                    <a:pt x="197349" y="1345996"/>
                  </a:lnTo>
                  <a:cubicBezTo>
                    <a:pt x="204596" y="1343361"/>
                    <a:pt x="212554" y="1342426"/>
                    <a:pt x="219295" y="1338681"/>
                  </a:cubicBezTo>
                  <a:cubicBezTo>
                    <a:pt x="234666" y="1330142"/>
                    <a:pt x="250753" y="1321853"/>
                    <a:pt x="263186" y="1309420"/>
                  </a:cubicBezTo>
                  <a:cubicBezTo>
                    <a:pt x="305214" y="1267392"/>
                    <a:pt x="283405" y="1278296"/>
                    <a:pt x="321707" y="1265529"/>
                  </a:cubicBezTo>
                  <a:lnTo>
                    <a:pt x="350968" y="1236268"/>
                  </a:lnTo>
                  <a:cubicBezTo>
                    <a:pt x="355845" y="1231391"/>
                    <a:pt x="359860" y="1225464"/>
                    <a:pt x="365599" y="1221638"/>
                  </a:cubicBezTo>
                  <a:lnTo>
                    <a:pt x="431435" y="1177747"/>
                  </a:lnTo>
                  <a:cubicBezTo>
                    <a:pt x="438750" y="1172870"/>
                    <a:pt x="447164" y="1169333"/>
                    <a:pt x="453381" y="1163116"/>
                  </a:cubicBezTo>
                  <a:cubicBezTo>
                    <a:pt x="505510" y="1110989"/>
                    <a:pt x="446352" y="1167276"/>
                    <a:pt x="497272" y="1126540"/>
                  </a:cubicBezTo>
                  <a:cubicBezTo>
                    <a:pt x="533480" y="1097574"/>
                    <a:pt x="488498" y="1127999"/>
                    <a:pt x="526533" y="1089964"/>
                  </a:cubicBezTo>
                  <a:cubicBezTo>
                    <a:pt x="532750" y="1083747"/>
                    <a:pt x="541164" y="1080211"/>
                    <a:pt x="548479" y="1075334"/>
                  </a:cubicBezTo>
                  <a:cubicBezTo>
                    <a:pt x="563817" y="1044657"/>
                    <a:pt x="566470" y="1031639"/>
                    <a:pt x="599685" y="1009497"/>
                  </a:cubicBezTo>
                  <a:cubicBezTo>
                    <a:pt x="611427" y="1001669"/>
                    <a:pt x="627921" y="992747"/>
                    <a:pt x="636261" y="980236"/>
                  </a:cubicBezTo>
                  <a:cubicBezTo>
                    <a:pt x="642310" y="971163"/>
                    <a:pt x="644842" y="960049"/>
                    <a:pt x="650891" y="950976"/>
                  </a:cubicBezTo>
                  <a:cubicBezTo>
                    <a:pt x="654717" y="945237"/>
                    <a:pt x="661213" y="941731"/>
                    <a:pt x="665522" y="936345"/>
                  </a:cubicBezTo>
                  <a:cubicBezTo>
                    <a:pt x="671014" y="929480"/>
                    <a:pt x="674363" y="921016"/>
                    <a:pt x="680152" y="914400"/>
                  </a:cubicBezTo>
                  <a:lnTo>
                    <a:pt x="731359" y="863193"/>
                  </a:lnTo>
                  <a:lnTo>
                    <a:pt x="753304" y="841248"/>
                  </a:lnTo>
                  <a:cubicBezTo>
                    <a:pt x="758181" y="836371"/>
                    <a:pt x="762196" y="830443"/>
                    <a:pt x="767935" y="826617"/>
                  </a:cubicBezTo>
                  <a:cubicBezTo>
                    <a:pt x="782565" y="816863"/>
                    <a:pt x="799393" y="809789"/>
                    <a:pt x="811826" y="797356"/>
                  </a:cubicBezTo>
                  <a:cubicBezTo>
                    <a:pt x="819141" y="790041"/>
                    <a:pt x="827148" y="783358"/>
                    <a:pt x="833771" y="775411"/>
                  </a:cubicBezTo>
                  <a:cubicBezTo>
                    <a:pt x="839400" y="768657"/>
                    <a:pt x="842185" y="759682"/>
                    <a:pt x="848402" y="753465"/>
                  </a:cubicBezTo>
                  <a:cubicBezTo>
                    <a:pt x="854619" y="747248"/>
                    <a:pt x="863776" y="744676"/>
                    <a:pt x="870347" y="738835"/>
                  </a:cubicBezTo>
                  <a:cubicBezTo>
                    <a:pt x="885811" y="725089"/>
                    <a:pt x="899608" y="709575"/>
                    <a:pt x="914239" y="694944"/>
                  </a:cubicBezTo>
                  <a:cubicBezTo>
                    <a:pt x="919116" y="690067"/>
                    <a:pt x="925043" y="686052"/>
                    <a:pt x="928869" y="680313"/>
                  </a:cubicBezTo>
                  <a:lnTo>
                    <a:pt x="958130" y="636422"/>
                  </a:lnTo>
                  <a:cubicBezTo>
                    <a:pt x="963007" y="629107"/>
                    <a:pt x="969980" y="622817"/>
                    <a:pt x="972760" y="614476"/>
                  </a:cubicBezTo>
                  <a:cubicBezTo>
                    <a:pt x="982256" y="585988"/>
                    <a:pt x="974623" y="597983"/>
                    <a:pt x="994706" y="577900"/>
                  </a:cubicBezTo>
                  <a:cubicBezTo>
                    <a:pt x="997144" y="568147"/>
                    <a:pt x="996693" y="557165"/>
                    <a:pt x="1002021" y="548640"/>
                  </a:cubicBezTo>
                  <a:cubicBezTo>
                    <a:pt x="1009332" y="536943"/>
                    <a:pt x="1031282" y="519379"/>
                    <a:pt x="1031282" y="519379"/>
                  </a:cubicBezTo>
                  <a:cubicBezTo>
                    <a:pt x="1033720" y="512064"/>
                    <a:pt x="1035149" y="504330"/>
                    <a:pt x="1038597" y="497433"/>
                  </a:cubicBezTo>
                  <a:cubicBezTo>
                    <a:pt x="1048781" y="477065"/>
                    <a:pt x="1058995" y="469720"/>
                    <a:pt x="1075173" y="453542"/>
                  </a:cubicBezTo>
                  <a:cubicBezTo>
                    <a:pt x="1080050" y="443788"/>
                    <a:pt x="1085507" y="434304"/>
                    <a:pt x="1089803" y="424281"/>
                  </a:cubicBezTo>
                  <a:cubicBezTo>
                    <a:pt x="1092840" y="417194"/>
                    <a:pt x="1093152" y="408948"/>
                    <a:pt x="1097119" y="402336"/>
                  </a:cubicBezTo>
                  <a:cubicBezTo>
                    <a:pt x="1100667" y="396422"/>
                    <a:pt x="1108201" y="393619"/>
                    <a:pt x="1111749" y="387705"/>
                  </a:cubicBezTo>
                  <a:cubicBezTo>
                    <a:pt x="1122970" y="369003"/>
                    <a:pt x="1134113" y="349874"/>
                    <a:pt x="1141010" y="329184"/>
                  </a:cubicBezTo>
                  <a:cubicBezTo>
                    <a:pt x="1143448" y="321869"/>
                    <a:pt x="1144877" y="314135"/>
                    <a:pt x="1148325" y="307238"/>
                  </a:cubicBezTo>
                  <a:cubicBezTo>
                    <a:pt x="1157554" y="288779"/>
                    <a:pt x="1163976" y="284271"/>
                    <a:pt x="1177586" y="270662"/>
                  </a:cubicBezTo>
                  <a:cubicBezTo>
                    <a:pt x="1185312" y="247483"/>
                    <a:pt x="1183325" y="247029"/>
                    <a:pt x="1199531" y="226771"/>
                  </a:cubicBezTo>
                  <a:cubicBezTo>
                    <a:pt x="1203840" y="221385"/>
                    <a:pt x="1209853" y="217526"/>
                    <a:pt x="1214162" y="212140"/>
                  </a:cubicBezTo>
                  <a:cubicBezTo>
                    <a:pt x="1262552" y="151653"/>
                    <a:pt x="1175122" y="243865"/>
                    <a:pt x="1265368" y="153619"/>
                  </a:cubicBezTo>
                  <a:cubicBezTo>
                    <a:pt x="1270245" y="148742"/>
                    <a:pt x="1273595" y="141549"/>
                    <a:pt x="1279999" y="138988"/>
                  </a:cubicBezTo>
                  <a:lnTo>
                    <a:pt x="1316575" y="124358"/>
                  </a:lnTo>
                  <a:cubicBezTo>
                    <a:pt x="1350954" y="89977"/>
                    <a:pt x="1329911" y="108152"/>
                    <a:pt x="1382411" y="73152"/>
                  </a:cubicBezTo>
                  <a:lnTo>
                    <a:pt x="1426303" y="43891"/>
                  </a:lnTo>
                  <a:lnTo>
                    <a:pt x="1470194" y="29260"/>
                  </a:lnTo>
                  <a:lnTo>
                    <a:pt x="1536031" y="7315"/>
                  </a:lnTo>
                  <a:lnTo>
                    <a:pt x="1557976" y="0"/>
                  </a:lnTo>
                  <a:cubicBezTo>
                    <a:pt x="1604306" y="2438"/>
                    <a:pt x="1650731" y="3462"/>
                    <a:pt x="1696965" y="7315"/>
                  </a:cubicBezTo>
                  <a:cubicBezTo>
                    <a:pt x="1752866" y="11973"/>
                    <a:pt x="1714849" y="13275"/>
                    <a:pt x="1762802" y="29260"/>
                  </a:cubicBezTo>
                  <a:cubicBezTo>
                    <a:pt x="1774597" y="33192"/>
                    <a:pt x="1787316" y="33560"/>
                    <a:pt x="1799378" y="36576"/>
                  </a:cubicBezTo>
                  <a:cubicBezTo>
                    <a:pt x="1806858" y="38446"/>
                    <a:pt x="1814008" y="41453"/>
                    <a:pt x="1821323" y="43891"/>
                  </a:cubicBezTo>
                  <a:cubicBezTo>
                    <a:pt x="1866355" y="111435"/>
                    <a:pt x="1808890" y="28349"/>
                    <a:pt x="1850584" y="80467"/>
                  </a:cubicBezTo>
                  <a:cubicBezTo>
                    <a:pt x="1856076" y="87332"/>
                    <a:pt x="1858998" y="96195"/>
                    <a:pt x="1865215" y="102412"/>
                  </a:cubicBezTo>
                  <a:cubicBezTo>
                    <a:pt x="1871432" y="108629"/>
                    <a:pt x="1879845" y="112166"/>
                    <a:pt x="1887160" y="117043"/>
                  </a:cubicBezTo>
                  <a:cubicBezTo>
                    <a:pt x="1901146" y="159002"/>
                    <a:pt x="1885006" y="121486"/>
                    <a:pt x="1909106" y="153619"/>
                  </a:cubicBezTo>
                  <a:cubicBezTo>
                    <a:pt x="1919656" y="167686"/>
                    <a:pt x="1938367" y="197510"/>
                    <a:pt x="1938367" y="197510"/>
                  </a:cubicBezTo>
                  <a:cubicBezTo>
                    <a:pt x="1955178" y="247944"/>
                    <a:pt x="1942093" y="230496"/>
                    <a:pt x="1967627" y="256032"/>
                  </a:cubicBezTo>
                  <a:cubicBezTo>
                    <a:pt x="1970886" y="275587"/>
                    <a:pt x="1977148" y="316060"/>
                    <a:pt x="1982258" y="336499"/>
                  </a:cubicBezTo>
                  <a:cubicBezTo>
                    <a:pt x="1984128" y="343979"/>
                    <a:pt x="1987135" y="351129"/>
                    <a:pt x="1989573" y="358444"/>
                  </a:cubicBezTo>
                  <a:cubicBezTo>
                    <a:pt x="1992011" y="375513"/>
                    <a:pt x="1994266" y="392609"/>
                    <a:pt x="1996888" y="409651"/>
                  </a:cubicBezTo>
                  <a:cubicBezTo>
                    <a:pt x="1999143" y="424311"/>
                    <a:pt x="2002363" y="438824"/>
                    <a:pt x="2004203" y="453542"/>
                  </a:cubicBezTo>
                  <a:cubicBezTo>
                    <a:pt x="2007243" y="477858"/>
                    <a:pt x="2009080" y="502310"/>
                    <a:pt x="2011519" y="526694"/>
                  </a:cubicBezTo>
                  <a:cubicBezTo>
                    <a:pt x="2009080" y="614476"/>
                    <a:pt x="2010938" y="702483"/>
                    <a:pt x="2004203" y="790041"/>
                  </a:cubicBezTo>
                  <a:cubicBezTo>
                    <a:pt x="2003529" y="798807"/>
                    <a:pt x="1993505" y="804123"/>
                    <a:pt x="1989573" y="811987"/>
                  </a:cubicBezTo>
                  <a:cubicBezTo>
                    <a:pt x="1986125" y="818884"/>
                    <a:pt x="1986225" y="827320"/>
                    <a:pt x="1982258" y="833932"/>
                  </a:cubicBezTo>
                  <a:cubicBezTo>
                    <a:pt x="1972216" y="850668"/>
                    <a:pt x="1962944" y="850124"/>
                    <a:pt x="1945682" y="855878"/>
                  </a:cubicBezTo>
                  <a:cubicBezTo>
                    <a:pt x="1930985" y="899970"/>
                    <a:pt x="1950826" y="857688"/>
                    <a:pt x="1909106" y="892454"/>
                  </a:cubicBezTo>
                  <a:cubicBezTo>
                    <a:pt x="1902352" y="898082"/>
                    <a:pt x="1901340" y="908908"/>
                    <a:pt x="1894475" y="914400"/>
                  </a:cubicBezTo>
                  <a:cubicBezTo>
                    <a:pt x="1888454" y="919217"/>
                    <a:pt x="1879427" y="918267"/>
                    <a:pt x="1872530" y="921715"/>
                  </a:cubicBezTo>
                  <a:cubicBezTo>
                    <a:pt x="1864666" y="925647"/>
                    <a:pt x="1858618" y="932774"/>
                    <a:pt x="1850584" y="936345"/>
                  </a:cubicBezTo>
                  <a:cubicBezTo>
                    <a:pt x="1836491" y="942608"/>
                    <a:pt x="1819525" y="942422"/>
                    <a:pt x="1806693" y="950976"/>
                  </a:cubicBezTo>
                  <a:cubicBezTo>
                    <a:pt x="1799378" y="955853"/>
                    <a:pt x="1792781" y="962035"/>
                    <a:pt x="1784747" y="965606"/>
                  </a:cubicBezTo>
                  <a:cubicBezTo>
                    <a:pt x="1770654" y="971869"/>
                    <a:pt x="1740856" y="980236"/>
                    <a:pt x="1740856" y="980236"/>
                  </a:cubicBezTo>
                  <a:cubicBezTo>
                    <a:pt x="1735979" y="985113"/>
                    <a:pt x="1732395" y="991783"/>
                    <a:pt x="1726226" y="994867"/>
                  </a:cubicBezTo>
                  <a:cubicBezTo>
                    <a:pt x="1712432" y="1001764"/>
                    <a:pt x="1682335" y="1009497"/>
                    <a:pt x="1682335" y="1009497"/>
                  </a:cubicBezTo>
                  <a:cubicBezTo>
                    <a:pt x="1675020" y="1014374"/>
                    <a:pt x="1668621" y="1021041"/>
                    <a:pt x="1660389" y="1024128"/>
                  </a:cubicBezTo>
                  <a:cubicBezTo>
                    <a:pt x="1648747" y="1028494"/>
                    <a:pt x="1634934" y="1025883"/>
                    <a:pt x="1623813" y="1031443"/>
                  </a:cubicBezTo>
                  <a:cubicBezTo>
                    <a:pt x="1614560" y="1036069"/>
                    <a:pt x="1610285" y="1047375"/>
                    <a:pt x="1601867" y="1053388"/>
                  </a:cubicBezTo>
                  <a:cubicBezTo>
                    <a:pt x="1592993" y="1059726"/>
                    <a:pt x="1582360" y="1063142"/>
                    <a:pt x="1572607" y="1068019"/>
                  </a:cubicBezTo>
                  <a:cubicBezTo>
                    <a:pt x="1530676" y="1130911"/>
                    <a:pt x="1586508" y="1056898"/>
                    <a:pt x="1536031" y="1097280"/>
                  </a:cubicBezTo>
                  <a:cubicBezTo>
                    <a:pt x="1529166" y="1102772"/>
                    <a:pt x="1527122" y="1112550"/>
                    <a:pt x="1521400" y="1119225"/>
                  </a:cubicBezTo>
                  <a:cubicBezTo>
                    <a:pt x="1512423" y="1129698"/>
                    <a:pt x="1501893" y="1138732"/>
                    <a:pt x="1492139" y="1148486"/>
                  </a:cubicBezTo>
                  <a:cubicBezTo>
                    <a:pt x="1463975" y="1176650"/>
                    <a:pt x="1478804" y="1164692"/>
                    <a:pt x="1448248" y="1185062"/>
                  </a:cubicBezTo>
                  <a:cubicBezTo>
                    <a:pt x="1403218" y="1252610"/>
                    <a:pt x="1460682" y="1169520"/>
                    <a:pt x="1418987" y="1221638"/>
                  </a:cubicBezTo>
                  <a:cubicBezTo>
                    <a:pt x="1413495" y="1228503"/>
                    <a:pt x="1410574" y="1237367"/>
                    <a:pt x="1404357" y="1243584"/>
                  </a:cubicBezTo>
                  <a:cubicBezTo>
                    <a:pt x="1398140" y="1249801"/>
                    <a:pt x="1389726" y="1253337"/>
                    <a:pt x="1382411" y="1258214"/>
                  </a:cubicBezTo>
                  <a:cubicBezTo>
                    <a:pt x="1353151" y="1302106"/>
                    <a:pt x="1384850" y="1260653"/>
                    <a:pt x="1345835" y="1294790"/>
                  </a:cubicBezTo>
                  <a:cubicBezTo>
                    <a:pt x="1277363" y="1354702"/>
                    <a:pt x="1336699" y="1313073"/>
                    <a:pt x="1287314" y="1345996"/>
                  </a:cubicBezTo>
                  <a:cubicBezTo>
                    <a:pt x="1245386" y="1408886"/>
                    <a:pt x="1295652" y="1329318"/>
                    <a:pt x="1265368" y="1389888"/>
                  </a:cubicBezTo>
                  <a:cubicBezTo>
                    <a:pt x="1250359" y="1419906"/>
                    <a:pt x="1254250" y="1403785"/>
                    <a:pt x="1236107" y="1426464"/>
                  </a:cubicBezTo>
                  <a:cubicBezTo>
                    <a:pt x="1199189" y="1472611"/>
                    <a:pt x="1242177" y="1427708"/>
                    <a:pt x="1206847" y="1463040"/>
                  </a:cubicBezTo>
                  <a:cubicBezTo>
                    <a:pt x="1191620" y="1523941"/>
                    <a:pt x="1210161" y="1463724"/>
                    <a:pt x="1184901" y="1514246"/>
                  </a:cubicBezTo>
                  <a:cubicBezTo>
                    <a:pt x="1154623" y="1574805"/>
                    <a:pt x="1204875" y="1495261"/>
                    <a:pt x="1162955" y="1558137"/>
                  </a:cubicBezTo>
                  <a:cubicBezTo>
                    <a:pt x="1158078" y="1572767"/>
                    <a:pt x="1159229" y="1591123"/>
                    <a:pt x="1148325" y="1602028"/>
                  </a:cubicBezTo>
                  <a:cubicBezTo>
                    <a:pt x="1127479" y="1622876"/>
                    <a:pt x="1137521" y="1610921"/>
                    <a:pt x="1119064" y="1638604"/>
                  </a:cubicBezTo>
                  <a:cubicBezTo>
                    <a:pt x="1108707" y="1669677"/>
                    <a:pt x="1104295" y="1686361"/>
                    <a:pt x="1082488" y="1719072"/>
                  </a:cubicBezTo>
                  <a:cubicBezTo>
                    <a:pt x="1077611" y="1726387"/>
                    <a:pt x="1073486" y="1734263"/>
                    <a:pt x="1067858" y="1741017"/>
                  </a:cubicBezTo>
                  <a:cubicBezTo>
                    <a:pt x="1020921" y="1797341"/>
                    <a:pt x="1067605" y="1730424"/>
                    <a:pt x="1031282" y="1784908"/>
                  </a:cubicBezTo>
                  <a:cubicBezTo>
                    <a:pt x="1028844" y="1792223"/>
                    <a:pt x="1027934" y="1800242"/>
                    <a:pt x="1023967" y="1806854"/>
                  </a:cubicBezTo>
                  <a:cubicBezTo>
                    <a:pt x="997904" y="1850292"/>
                    <a:pt x="1019809" y="1786947"/>
                    <a:pt x="994706" y="1843430"/>
                  </a:cubicBezTo>
                  <a:cubicBezTo>
                    <a:pt x="994699" y="1843445"/>
                    <a:pt x="976420" y="1898286"/>
                    <a:pt x="972760" y="1909267"/>
                  </a:cubicBezTo>
                  <a:cubicBezTo>
                    <a:pt x="970322" y="1916582"/>
                    <a:pt x="969722" y="1924796"/>
                    <a:pt x="965445" y="1931212"/>
                  </a:cubicBezTo>
                  <a:cubicBezTo>
                    <a:pt x="960568" y="1938527"/>
                    <a:pt x="954747" y="1945294"/>
                    <a:pt x="950815" y="1953158"/>
                  </a:cubicBezTo>
                  <a:cubicBezTo>
                    <a:pt x="947366" y="1960055"/>
                    <a:pt x="946948" y="1968207"/>
                    <a:pt x="943499" y="1975104"/>
                  </a:cubicBezTo>
                  <a:cubicBezTo>
                    <a:pt x="937742" y="1986619"/>
                    <a:pt x="925124" y="2003517"/>
                    <a:pt x="914239" y="2011680"/>
                  </a:cubicBezTo>
                  <a:cubicBezTo>
                    <a:pt x="821992" y="2080865"/>
                    <a:pt x="905419" y="2019747"/>
                    <a:pt x="848402" y="2048256"/>
                  </a:cubicBezTo>
                  <a:cubicBezTo>
                    <a:pt x="840538" y="2052188"/>
                    <a:pt x="834490" y="2059315"/>
                    <a:pt x="826456" y="2062886"/>
                  </a:cubicBezTo>
                  <a:cubicBezTo>
                    <a:pt x="812363" y="2069149"/>
                    <a:pt x="782565" y="2077516"/>
                    <a:pt x="782565" y="2077516"/>
                  </a:cubicBezTo>
                  <a:cubicBezTo>
                    <a:pt x="752953" y="2107130"/>
                    <a:pt x="772770" y="2094928"/>
                    <a:pt x="702098" y="2084832"/>
                  </a:cubicBezTo>
                  <a:cubicBezTo>
                    <a:pt x="673532" y="2080751"/>
                    <a:pt x="648626" y="2073684"/>
                    <a:pt x="621631" y="2062886"/>
                  </a:cubicBezTo>
                  <a:cubicBezTo>
                    <a:pt x="609439" y="2058009"/>
                    <a:pt x="597512" y="2052408"/>
                    <a:pt x="585055" y="2048256"/>
                  </a:cubicBezTo>
                  <a:cubicBezTo>
                    <a:pt x="575517" y="2045077"/>
                    <a:pt x="565461" y="2043702"/>
                    <a:pt x="555794" y="2040940"/>
                  </a:cubicBezTo>
                  <a:cubicBezTo>
                    <a:pt x="548380" y="2038822"/>
                    <a:pt x="541375" y="2035298"/>
                    <a:pt x="533848" y="2033625"/>
                  </a:cubicBezTo>
                  <a:cubicBezTo>
                    <a:pt x="475679" y="2020699"/>
                    <a:pt x="418570" y="2022344"/>
                    <a:pt x="358283" y="2018995"/>
                  </a:cubicBezTo>
                  <a:cubicBezTo>
                    <a:pt x="350968" y="2016557"/>
                    <a:pt x="343078" y="2015425"/>
                    <a:pt x="336338" y="2011680"/>
                  </a:cubicBezTo>
                  <a:cubicBezTo>
                    <a:pt x="320967" y="2003141"/>
                    <a:pt x="309128" y="1987979"/>
                    <a:pt x="292447" y="1982419"/>
                  </a:cubicBezTo>
                  <a:lnTo>
                    <a:pt x="270501" y="1975104"/>
                  </a:lnTo>
                  <a:cubicBezTo>
                    <a:pt x="244966" y="1949567"/>
                    <a:pt x="262414" y="1962654"/>
                    <a:pt x="211979" y="1945843"/>
                  </a:cubicBezTo>
                  <a:lnTo>
                    <a:pt x="190034" y="1938528"/>
                  </a:lnTo>
                  <a:cubicBezTo>
                    <a:pt x="182719" y="1933651"/>
                    <a:pt x="176122" y="1927468"/>
                    <a:pt x="168088" y="1923897"/>
                  </a:cubicBezTo>
                  <a:cubicBezTo>
                    <a:pt x="153995" y="1917634"/>
                    <a:pt x="124197" y="1909267"/>
                    <a:pt x="124197" y="1909267"/>
                  </a:cubicBezTo>
                  <a:cubicBezTo>
                    <a:pt x="81642" y="1866709"/>
                    <a:pt x="142979" y="1926137"/>
                    <a:pt x="87621" y="1880006"/>
                  </a:cubicBezTo>
                  <a:cubicBezTo>
                    <a:pt x="66500" y="1862405"/>
                    <a:pt x="65430" y="1857693"/>
                    <a:pt x="51045" y="1836115"/>
                  </a:cubicBezTo>
                  <a:cubicBezTo>
                    <a:pt x="48607" y="1828800"/>
                    <a:pt x="48212" y="1820444"/>
                    <a:pt x="43730" y="1814169"/>
                  </a:cubicBezTo>
                  <a:cubicBezTo>
                    <a:pt x="35713" y="1802945"/>
                    <a:pt x="14469" y="1784908"/>
                    <a:pt x="14469" y="1784908"/>
                  </a:cubicBezTo>
                  <a:cubicBezTo>
                    <a:pt x="-11719" y="1706345"/>
                    <a:pt x="3523" y="1760699"/>
                    <a:pt x="14469" y="1580083"/>
                  </a:cubicBezTo>
                  <a:cubicBezTo>
                    <a:pt x="15810" y="1557948"/>
                    <a:pt x="21753" y="1499663"/>
                    <a:pt x="36415" y="1477670"/>
                  </a:cubicBezTo>
                  <a:lnTo>
                    <a:pt x="65675" y="1433779"/>
                  </a:lnTo>
                  <a:cubicBezTo>
                    <a:pt x="79733" y="1412691"/>
                    <a:pt x="86992" y="1398697"/>
                    <a:pt x="109567" y="1382572"/>
                  </a:cubicBezTo>
                  <a:cubicBezTo>
                    <a:pt x="115841" y="1378090"/>
                    <a:pt x="124098" y="1377375"/>
                    <a:pt x="131512" y="1375257"/>
                  </a:cubicBezTo>
                  <a:cubicBezTo>
                    <a:pt x="141179" y="1372495"/>
                    <a:pt x="160773" y="1367942"/>
                    <a:pt x="138827" y="13679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13"/>
            <a:stretch/>
          </p:blipFill>
          <p:spPr bwMode="auto">
            <a:xfrm>
              <a:off x="-4186674" y="-158495"/>
              <a:ext cx="2967474" cy="2596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9140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4064876" y="4369676"/>
            <a:ext cx="10047890" cy="1308538"/>
          </a:xfrm>
          <a:solidFill>
            <a:srgbClr val="78AE5B"/>
          </a:solidFill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                            Starting a Business with a Laser Cutter 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76376" y="8336421"/>
            <a:ext cx="2303156" cy="836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239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12</Words>
  <Application>Microsoft Office PowerPoint</Application>
  <PresentationFormat>Custom</PresentationFormat>
  <Paragraphs>5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                            Starting a Business with a Laser Cutter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Austin</dc:creator>
  <cp:lastModifiedBy>Scott Austin</cp:lastModifiedBy>
  <cp:revision>16</cp:revision>
  <dcterms:created xsi:type="dcterms:W3CDTF">2015-07-20T21:43:06Z</dcterms:created>
  <dcterms:modified xsi:type="dcterms:W3CDTF">2015-08-01T00:21:47Z</dcterms:modified>
</cp:coreProperties>
</file>